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91" r:id="rId2"/>
    <p:sldId id="295" r:id="rId3"/>
    <p:sldId id="293" r:id="rId4"/>
    <p:sldId id="296" r:id="rId5"/>
    <p:sldId id="297" r:id="rId6"/>
    <p:sldId id="325" r:id="rId7"/>
    <p:sldId id="294" r:id="rId8"/>
    <p:sldId id="312" r:id="rId9"/>
    <p:sldId id="326" r:id="rId10"/>
    <p:sldId id="301" r:id="rId11"/>
    <p:sldId id="318" r:id="rId12"/>
    <p:sldId id="316" r:id="rId13"/>
    <p:sldId id="313" r:id="rId14"/>
    <p:sldId id="317" r:id="rId15"/>
    <p:sldId id="315" r:id="rId16"/>
    <p:sldId id="319" r:id="rId17"/>
    <p:sldId id="320" r:id="rId18"/>
    <p:sldId id="324" r:id="rId19"/>
    <p:sldId id="327" r:id="rId20"/>
    <p:sldId id="321" r:id="rId21"/>
    <p:sldId id="322" r:id="rId22"/>
    <p:sldId id="323" r:id="rId23"/>
    <p:sldId id="328" r:id="rId24"/>
    <p:sldId id="329" r:id="rId25"/>
    <p:sldId id="332" r:id="rId26"/>
    <p:sldId id="330" r:id="rId27"/>
    <p:sldId id="333" r:id="rId28"/>
    <p:sldId id="334" r:id="rId29"/>
    <p:sldId id="335" r:id="rId3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95853"/>
  </p:normalViewPr>
  <p:slideViewPr>
    <p:cSldViewPr snapToGrid="0">
      <p:cViewPr varScale="1">
        <p:scale>
          <a:sx n="102" d="100"/>
          <a:sy n="102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03/10/2024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97BAA-711B-D142-9A15-9B57DB99B5A5}" type="slidenum">
              <a:rPr lang="en-HT" smtClean="0"/>
              <a:t>22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21823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0588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Hanwash</a:t>
            </a:r>
            <a:r>
              <a:rPr lang="en-US" dirty="0"/>
              <a:t> Performance Indicator (H.P.I)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8EBF-56CE-6252-569D-29BCECB74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introduction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07A42-4127-B4CA-B0B0-7AB118370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929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D7080-F796-A38F-759C-0929E26C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5" y="2179529"/>
            <a:ext cx="8550492" cy="45393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73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349A6-0D43-1287-CB61-715691BAE9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304" y="2107322"/>
            <a:ext cx="8471137" cy="4497186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FB544-3895-E1B4-8658-D49123EE5885}"/>
              </a:ext>
            </a:extLst>
          </p:cNvPr>
          <p:cNvSpPr txBox="1"/>
          <p:nvPr/>
        </p:nvSpPr>
        <p:spPr>
          <a:xfrm>
            <a:off x="6024368" y="1143201"/>
            <a:ext cx="266007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</a:t>
            </a:r>
            <a:r>
              <a:rPr lang="en-US" dirty="0"/>
              <a:t>h</a:t>
            </a:r>
            <a:r>
              <a:rPr lang="en-HT" dirty="0"/>
              <a:t>e key feature of merge and center is missing from the platform. We have place these yellow box to showcase this.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4E08D-B263-DD53-28A6-422788D53F49}"/>
              </a:ext>
            </a:extLst>
          </p:cNvPr>
          <p:cNvSpPr/>
          <p:nvPr/>
        </p:nvSpPr>
        <p:spPr>
          <a:xfrm>
            <a:off x="2805830" y="2906038"/>
            <a:ext cx="415864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F18768-C3A8-EDE1-BB1D-AC53317F505F}"/>
              </a:ext>
            </a:extLst>
          </p:cNvPr>
          <p:cNvSpPr/>
          <p:nvPr/>
        </p:nvSpPr>
        <p:spPr>
          <a:xfrm>
            <a:off x="2830882" y="3584650"/>
            <a:ext cx="914400" cy="4612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B0A4B-C655-C123-A3FE-35D41993D5D0}"/>
              </a:ext>
            </a:extLst>
          </p:cNvPr>
          <p:cNvSpPr/>
          <p:nvPr/>
        </p:nvSpPr>
        <p:spPr>
          <a:xfrm>
            <a:off x="4296427" y="3522945"/>
            <a:ext cx="1465546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642AB-37CA-BC81-AEEB-2CDFA5998F5C}"/>
              </a:ext>
            </a:extLst>
          </p:cNvPr>
          <p:cNvSpPr/>
          <p:nvPr/>
        </p:nvSpPr>
        <p:spPr>
          <a:xfrm>
            <a:off x="6400800" y="3522945"/>
            <a:ext cx="56367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99215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Main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Hanwash Indicators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C3AF50-A2BF-2235-832D-68B585776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1710" y="1864718"/>
            <a:ext cx="8740580" cy="4636602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D53A4-9A8A-A5A9-7987-0685521FD7B3}"/>
              </a:ext>
            </a:extLst>
          </p:cNvPr>
          <p:cNvSpPr txBox="1"/>
          <p:nvPr/>
        </p:nvSpPr>
        <p:spPr>
          <a:xfrm>
            <a:off x="1816375" y="1024126"/>
            <a:ext cx="280262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first filter indicate whether or not the indicator is associated with Mattson Program.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973978-98C8-16AF-52A1-E5ED390F246C}"/>
              </a:ext>
            </a:extLst>
          </p:cNvPr>
          <p:cNvSpPr/>
          <p:nvPr/>
        </p:nvSpPr>
        <p:spPr>
          <a:xfrm>
            <a:off x="212942" y="2517732"/>
            <a:ext cx="1390180" cy="613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F1DFDC-99DF-14CF-8746-3A46131293CA}"/>
              </a:ext>
            </a:extLst>
          </p:cNvPr>
          <p:cNvCxnSpPr/>
          <p:nvPr/>
        </p:nvCxnSpPr>
        <p:spPr>
          <a:xfrm flipV="1">
            <a:off x="1603122" y="2192055"/>
            <a:ext cx="213152" cy="32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01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6873E-E82F-F272-36E9-6F5B0A21DA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195" y="2085343"/>
            <a:ext cx="8789608" cy="4669477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D66ABB-D8B1-74D4-40EE-2D245148E881}"/>
              </a:ext>
            </a:extLst>
          </p:cNvPr>
          <p:cNvSpPr txBox="1"/>
          <p:nvPr/>
        </p:nvSpPr>
        <p:spPr>
          <a:xfrm>
            <a:off x="3566338" y="1491410"/>
            <a:ext cx="279070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second filter describe the classification of the indicators by level of results.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9EF98-C1F8-7FB1-5DE8-C69D97E0A89C}"/>
              </a:ext>
            </a:extLst>
          </p:cNvPr>
          <p:cNvSpPr/>
          <p:nvPr/>
        </p:nvSpPr>
        <p:spPr>
          <a:xfrm>
            <a:off x="1603122" y="2668044"/>
            <a:ext cx="1666171" cy="10897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45918-EA89-714C-16EC-ED7960CCCDB9}"/>
              </a:ext>
            </a:extLst>
          </p:cNvPr>
          <p:cNvCxnSpPr/>
          <p:nvPr/>
        </p:nvCxnSpPr>
        <p:spPr>
          <a:xfrm flipV="1">
            <a:off x="2956142" y="2085343"/>
            <a:ext cx="610196" cy="5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76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6992-8642-F809-AE90-DB49F635C5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12" y="2233639"/>
            <a:ext cx="8409576" cy="4471077"/>
          </a:xfr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9B6BDF-68E3-7AAC-C80C-0D8772588050}"/>
              </a:ext>
            </a:extLst>
          </p:cNvPr>
          <p:cNvSpPr/>
          <p:nvPr/>
        </p:nvSpPr>
        <p:spPr>
          <a:xfrm>
            <a:off x="3306871" y="2855934"/>
            <a:ext cx="1565754" cy="1603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66B28-C581-8BCA-A3E2-999139814E75}"/>
              </a:ext>
            </a:extLst>
          </p:cNvPr>
          <p:cNvSpPr txBox="1"/>
          <p:nvPr/>
        </p:nvSpPr>
        <p:spPr>
          <a:xfrm>
            <a:off x="5153937" y="1409539"/>
            <a:ext cx="238694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3rd filter is the unique ID of the indicator.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A589BA-4842-32CC-97C5-60478C144FA3}"/>
              </a:ext>
            </a:extLst>
          </p:cNvPr>
          <p:cNvCxnSpPr/>
          <p:nvPr/>
        </p:nvCxnSpPr>
        <p:spPr>
          <a:xfrm flipV="1">
            <a:off x="4872625" y="2609868"/>
            <a:ext cx="281312" cy="24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6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Results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D680D-D402-3D5E-8649-8B289E1DE7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494" y="2993720"/>
            <a:ext cx="8953011" cy="3093929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19CFCB-2FE8-4FA8-A93C-D89FF214582F}"/>
              </a:ext>
            </a:extLst>
          </p:cNvPr>
          <p:cNvSpPr/>
          <p:nvPr/>
        </p:nvSpPr>
        <p:spPr>
          <a:xfrm>
            <a:off x="95494" y="3331923"/>
            <a:ext cx="2071509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619F05-AD7B-AA31-5D03-3B78ACE062A1}"/>
              </a:ext>
            </a:extLst>
          </p:cNvPr>
          <p:cNvSpPr/>
          <p:nvPr/>
        </p:nvSpPr>
        <p:spPr>
          <a:xfrm>
            <a:off x="2342367" y="3331923"/>
            <a:ext cx="4872625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B6ADA-FF5C-D838-10FA-4E6D0DDE8868}"/>
              </a:ext>
            </a:extLst>
          </p:cNvPr>
          <p:cNvSpPr/>
          <p:nvPr/>
        </p:nvSpPr>
        <p:spPr>
          <a:xfrm>
            <a:off x="8442542" y="3331923"/>
            <a:ext cx="488516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8867C-8AE6-5B7B-4A15-26D58DCA2417}"/>
              </a:ext>
            </a:extLst>
          </p:cNvPr>
          <p:cNvSpPr txBox="1"/>
          <p:nvPr/>
        </p:nvSpPr>
        <p:spPr>
          <a:xfrm>
            <a:off x="95494" y="946831"/>
            <a:ext cx="1741118" cy="17713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Igroup, Category indicated the log frame which the results and indicators were defined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633B53-5500-71D9-FB11-0F9FE978BB09}"/>
              </a:ext>
            </a:extLst>
          </p:cNvPr>
          <p:cNvSpPr txBox="1"/>
          <p:nvPr/>
        </p:nvSpPr>
        <p:spPr>
          <a:xfrm>
            <a:off x="2342367" y="1008417"/>
            <a:ext cx="174111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HT" dirty="0"/>
              <a:t>or each category of results, we have a proper definition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76FB8E-F2F9-D69B-8F6A-4D69E2AA880B}"/>
              </a:ext>
            </a:extLst>
          </p:cNvPr>
          <p:cNvCxnSpPr/>
          <p:nvPr/>
        </p:nvCxnSpPr>
        <p:spPr>
          <a:xfrm flipV="1">
            <a:off x="651353" y="2718148"/>
            <a:ext cx="137787" cy="27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26FD8E-B4FA-BBCE-EFC3-BC9EC3E24FB0}"/>
              </a:ext>
            </a:extLst>
          </p:cNvPr>
          <p:cNvCxnSpPr>
            <a:endCxn id="17" idx="2"/>
          </p:cNvCxnSpPr>
          <p:nvPr/>
        </p:nvCxnSpPr>
        <p:spPr>
          <a:xfrm flipV="1">
            <a:off x="3068877" y="2485745"/>
            <a:ext cx="144049" cy="84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FD439-115C-C706-0D4C-F0758676DF8D}"/>
              </a:ext>
            </a:extLst>
          </p:cNvPr>
          <p:cNvSpPr txBox="1"/>
          <p:nvPr/>
        </p:nvSpPr>
        <p:spPr>
          <a:xfrm>
            <a:off x="7214992" y="887259"/>
            <a:ext cx="166596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ID is the unique identifier for each results and their corresponding indicator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3F1B0-8BDC-0F10-71DF-AC9A494A1B9D}"/>
              </a:ext>
            </a:extLst>
          </p:cNvPr>
          <p:cNvCxnSpPr/>
          <p:nvPr/>
        </p:nvCxnSpPr>
        <p:spPr>
          <a:xfrm flipH="1" flipV="1">
            <a:off x="8442542" y="2855934"/>
            <a:ext cx="87683" cy="573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68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indicator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602CB0-0A4A-0CB3-F9AC-7AC585907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920" y="2840076"/>
            <a:ext cx="9030160" cy="3764432"/>
          </a:xfr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B0B21-FCC3-6841-3406-8D4D36B78EE2}"/>
              </a:ext>
            </a:extLst>
          </p:cNvPr>
          <p:cNvSpPr/>
          <p:nvPr/>
        </p:nvSpPr>
        <p:spPr>
          <a:xfrm>
            <a:off x="56920" y="3218213"/>
            <a:ext cx="1059361" cy="3386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DC8AA-6FF1-ED72-6479-58FA5BA0A312}"/>
              </a:ext>
            </a:extLst>
          </p:cNvPr>
          <p:cNvSpPr/>
          <p:nvPr/>
        </p:nvSpPr>
        <p:spPr>
          <a:xfrm>
            <a:off x="1116281" y="3218213"/>
            <a:ext cx="7861464" cy="3386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212AF9-5ED1-E8A6-26D6-9872596BD398}"/>
              </a:ext>
            </a:extLst>
          </p:cNvPr>
          <p:cNvCxnSpPr/>
          <p:nvPr/>
        </p:nvCxnSpPr>
        <p:spPr>
          <a:xfrm flipV="1">
            <a:off x="586600" y="2196935"/>
            <a:ext cx="529681" cy="114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9C4E6-81F5-AB51-FCBC-4E3D2A6FA5CD}"/>
              </a:ext>
            </a:extLst>
          </p:cNvPr>
          <p:cNvSpPr txBox="1"/>
          <p:nvPr/>
        </p:nvSpPr>
        <p:spPr>
          <a:xfrm>
            <a:off x="1116281" y="1175658"/>
            <a:ext cx="27432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he units column to specify the unit of the indicator. The ID is under the complete control of the ID_code  quick filter.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F6B63B-2727-52AF-4F0F-5E74CA4F3D6B}"/>
              </a:ext>
            </a:extLst>
          </p:cNvPr>
          <p:cNvCxnSpPr/>
          <p:nvPr/>
        </p:nvCxnSpPr>
        <p:spPr>
          <a:xfrm flipV="1">
            <a:off x="3610099" y="1859477"/>
            <a:ext cx="1353787" cy="147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611285-0334-16F9-05C7-5AB3C34307BC}"/>
              </a:ext>
            </a:extLst>
          </p:cNvPr>
          <p:cNvSpPr txBox="1"/>
          <p:nvPr/>
        </p:nvSpPr>
        <p:spPr>
          <a:xfrm>
            <a:off x="5082639" y="1481341"/>
            <a:ext cx="17219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indicators and their definition</a:t>
            </a:r>
          </a:p>
        </p:txBody>
      </p:sp>
    </p:spTree>
    <p:extLst>
      <p:ext uri="{BB962C8B-B14F-4D97-AF65-F5344CB8AC3E}">
        <p14:creationId xmlns:p14="http://schemas.microsoft.com/office/powerpoint/2010/main" val="427292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20CAD8-9C58-4F0E-1894-8DFE01FCBB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150" y="2079321"/>
            <a:ext cx="8807699" cy="4672207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5AEB1-598F-3561-6828-DF6B22A42994}"/>
              </a:ext>
            </a:extLst>
          </p:cNvPr>
          <p:cNvSpPr txBox="1"/>
          <p:nvPr/>
        </p:nvSpPr>
        <p:spPr>
          <a:xfrm>
            <a:off x="4571999" y="1063658"/>
            <a:ext cx="276695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HT" dirty="0"/>
              <a:t>y design the category quick filter will allow you to select different categories and the section will behave to display the objectives, the definitions and the progression tables.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7D41F-3404-C137-4A67-60030FB20855}"/>
              </a:ext>
            </a:extLst>
          </p:cNvPr>
          <p:cNvSpPr/>
          <p:nvPr/>
        </p:nvSpPr>
        <p:spPr>
          <a:xfrm>
            <a:off x="1603122" y="2693096"/>
            <a:ext cx="1766379" cy="288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70F775-3A13-B299-3F77-7B3C99D8C074}"/>
              </a:ext>
            </a:extLst>
          </p:cNvPr>
          <p:cNvCxnSpPr/>
          <p:nvPr/>
        </p:nvCxnSpPr>
        <p:spPr>
          <a:xfrm flipV="1">
            <a:off x="3369501" y="1327759"/>
            <a:ext cx="1202498" cy="136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7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28D17-968C-106A-3CE5-D5D0431E9F19}"/>
              </a:ext>
            </a:extLst>
          </p:cNvPr>
          <p:cNvSpPr txBox="1"/>
          <p:nvPr/>
        </p:nvSpPr>
        <p:spPr>
          <a:xfrm>
            <a:off x="148523" y="1347985"/>
            <a:ext cx="295695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 table are show based on the category selected.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D1C886-1B49-2787-3891-5A472A9840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144" y="2504101"/>
            <a:ext cx="8013388" cy="4257113"/>
          </a:xfrm>
          <a:noFill/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664911-CC8A-790B-30C8-738C6793CFC2}"/>
              </a:ext>
            </a:extLst>
          </p:cNvPr>
          <p:cNvSpPr/>
          <p:nvPr/>
        </p:nvSpPr>
        <p:spPr>
          <a:xfrm>
            <a:off x="1503123" y="3093929"/>
            <a:ext cx="1490598" cy="2379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DB442-D36E-E479-9AAC-C865796EB154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2104373" y="2081221"/>
            <a:ext cx="144049" cy="101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A692B-1A06-9629-20ED-CC7219B94865}"/>
              </a:ext>
            </a:extLst>
          </p:cNvPr>
          <p:cNvSpPr/>
          <p:nvPr/>
        </p:nvSpPr>
        <p:spPr>
          <a:xfrm>
            <a:off x="2855934" y="3569918"/>
            <a:ext cx="4684943" cy="3288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4C371-29D0-9E2C-0ED6-8A9F54E298D8}"/>
              </a:ext>
            </a:extLst>
          </p:cNvPr>
          <p:cNvSpPr txBox="1"/>
          <p:nvPr/>
        </p:nvSpPr>
        <p:spPr>
          <a:xfrm>
            <a:off x="3883068" y="1259640"/>
            <a:ext cx="333192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HT" dirty="0"/>
              <a:t>e have the baseline value. The end of program, expected, is used to set the year target. </a:t>
            </a:r>
            <a:r>
              <a:rPr lang="en-HT" b="1" dirty="0"/>
              <a:t>This numbers are generated randomly.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A9FC39-EF3E-FA71-D458-A0DC972B9B6E}"/>
              </a:ext>
            </a:extLst>
          </p:cNvPr>
          <p:cNvCxnSpPr/>
          <p:nvPr/>
        </p:nvCxnSpPr>
        <p:spPr>
          <a:xfrm flipV="1">
            <a:off x="4872625" y="2712257"/>
            <a:ext cx="188701" cy="85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29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253266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ID_Code quickfilter effect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5DF18-E6A7-CDDB-920D-EE9000DB67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104" y="2492680"/>
            <a:ext cx="8045788" cy="42713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298C8C-3B8B-6A9E-F515-16A3CA8B7377}"/>
              </a:ext>
            </a:extLst>
          </p:cNvPr>
          <p:cNvSpPr/>
          <p:nvPr/>
        </p:nvSpPr>
        <p:spPr>
          <a:xfrm>
            <a:off x="1865720" y="3056352"/>
            <a:ext cx="1440493" cy="313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C624-89CD-C5C1-C5C6-5912C1A9C558}"/>
              </a:ext>
            </a:extLst>
          </p:cNvPr>
          <p:cNvSpPr/>
          <p:nvPr/>
        </p:nvSpPr>
        <p:spPr>
          <a:xfrm>
            <a:off x="3356317" y="3068878"/>
            <a:ext cx="1853852" cy="3382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1E766-1179-2183-9F22-30F0043CA25F}"/>
              </a:ext>
            </a:extLst>
          </p:cNvPr>
          <p:cNvSpPr/>
          <p:nvPr/>
        </p:nvSpPr>
        <p:spPr>
          <a:xfrm>
            <a:off x="1264470" y="4096012"/>
            <a:ext cx="6638795" cy="23548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D2AF9-5E37-9736-C203-EE7A70D381A0}"/>
              </a:ext>
            </a:extLst>
          </p:cNvPr>
          <p:cNvSpPr txBox="1"/>
          <p:nvPr/>
        </p:nvSpPr>
        <p:spPr>
          <a:xfrm>
            <a:off x="951978" y="1280726"/>
            <a:ext cx="212942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400" dirty="0"/>
              <a:t>Both designed to handle multiple choices. The table will reajust based on these choices.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7A1478-A9B7-2530-5091-E2C7F2A833E8}"/>
              </a:ext>
            </a:extLst>
          </p:cNvPr>
          <p:cNvCxnSpPr/>
          <p:nvPr/>
        </p:nvCxnSpPr>
        <p:spPr>
          <a:xfrm flipH="1" flipV="1">
            <a:off x="2680570" y="2234833"/>
            <a:ext cx="87682" cy="82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5F4A28-DC0C-EC6E-280C-282C34913F7C}"/>
              </a:ext>
            </a:extLst>
          </p:cNvPr>
          <p:cNvCxnSpPr/>
          <p:nvPr/>
        </p:nvCxnSpPr>
        <p:spPr>
          <a:xfrm flipH="1" flipV="1">
            <a:off x="3062614" y="2234833"/>
            <a:ext cx="519830" cy="82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41506F-971A-7AE5-40B5-3BEED6043728}"/>
              </a:ext>
            </a:extLst>
          </p:cNvPr>
          <p:cNvSpPr txBox="1"/>
          <p:nvPr/>
        </p:nvSpPr>
        <p:spPr>
          <a:xfrm>
            <a:off x="4583867" y="1814938"/>
            <a:ext cx="253091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Very practical if you just want to display a set of indicators.</a:t>
            </a:r>
          </a:p>
        </p:txBody>
      </p:sp>
    </p:spTree>
    <p:extLst>
      <p:ext uri="{BB962C8B-B14F-4D97-AF65-F5344CB8AC3E}">
        <p14:creationId xmlns:p14="http://schemas.microsoft.com/office/powerpoint/2010/main" val="207660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B1FF-2EA9-5E87-CE96-F6AEA2DFC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446" y="2386744"/>
            <a:ext cx="6864313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81ADB-F404-E83B-DBD5-14FCC6C18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Export table as you need</a:t>
            </a:r>
          </a:p>
        </p:txBody>
      </p:sp>
    </p:spTree>
    <p:extLst>
      <p:ext uri="{BB962C8B-B14F-4D97-AF65-F5344CB8AC3E}">
        <p14:creationId xmlns:p14="http://schemas.microsoft.com/office/powerpoint/2010/main" val="208235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34EC8-0741-41CC-0FCA-D5471CBAC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58" y="1553228"/>
            <a:ext cx="8796684" cy="4659494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C4D63C-0322-5A20-9B38-C03AF8E22439}"/>
              </a:ext>
            </a:extLst>
          </p:cNvPr>
          <p:cNvSpPr/>
          <p:nvPr/>
        </p:nvSpPr>
        <p:spPr>
          <a:xfrm>
            <a:off x="7402882" y="4096011"/>
            <a:ext cx="839244" cy="6764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F5935-2CB7-1C86-5744-8EB4BE7168E9}"/>
              </a:ext>
            </a:extLst>
          </p:cNvPr>
          <p:cNvSpPr txBox="1"/>
          <p:nvPr/>
        </p:nvSpPr>
        <p:spPr>
          <a:xfrm>
            <a:off x="5855918" y="2655705"/>
            <a:ext cx="309392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 </a:t>
            </a:r>
            <a:r>
              <a:rPr lang="en-HT" b="1" dirty="0"/>
              <a:t>This button:</a:t>
            </a:r>
            <a:r>
              <a:rPr lang="en-HT" dirty="0"/>
              <a:t> Export Data will open a portal.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E238D5-9841-A85D-64E9-0154E7CBAD97}"/>
              </a:ext>
            </a:extLst>
          </p:cNvPr>
          <p:cNvCxnSpPr/>
          <p:nvPr/>
        </p:nvCxnSpPr>
        <p:spPr>
          <a:xfrm flipV="1">
            <a:off x="7822504" y="3194137"/>
            <a:ext cx="106471" cy="90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7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 Table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0AAD4-1822-F56E-9F54-FEF1590F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01" y="1565755"/>
            <a:ext cx="8782598" cy="466575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059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option is available for a global export.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8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option is available for a global export.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5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2B36-ADDB-B128-FA05-4C6F7E6C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555" y="451125"/>
            <a:ext cx="5902890" cy="576009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A44CD-81EE-9F5C-8763-FF5BFE2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215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360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642992" y="2054268"/>
            <a:ext cx="34571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 Contact textbox….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1" y="864296"/>
            <a:ext cx="6047510" cy="670993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H.P.I Console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28789" y="1873638"/>
            <a:ext cx="17017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H.P.I console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 (username ,console)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404765"/>
            <a:ext cx="0" cy="72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380009" y="4797631"/>
            <a:ext cx="1116281" cy="1187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/>
          <p:nvPr/>
        </p:nvCxnSpPr>
        <p:spPr>
          <a:xfrm flipV="1">
            <a:off x="1235034" y="2333285"/>
            <a:ext cx="261256" cy="246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E2AB99-58D8-2E22-22DB-76F6C11539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08" y="1174833"/>
            <a:ext cx="9022182" cy="4800081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44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2FA0C2A-F06B-2F3E-9198-862D2E0AB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364" y="1678383"/>
            <a:ext cx="8755694" cy="464825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F9D444-33A4-3302-C481-292078EAF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680" y="1315234"/>
            <a:ext cx="8912639" cy="47348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2B8B8F-99CC-7D88-D006-88489C477D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2868" y="1578279"/>
            <a:ext cx="8642408" cy="458452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506070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13181</TotalTime>
  <Words>445</Words>
  <Application>Microsoft Macintosh PowerPoint</Application>
  <PresentationFormat>Letter Paper (8.5x11 in)</PresentationFormat>
  <Paragraphs>61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Gill Sans MT</vt:lpstr>
      <vt:lpstr>Parcel</vt:lpstr>
      <vt:lpstr>Hanwash Performance Indicator (H.P.I)</vt:lpstr>
      <vt:lpstr>H.P.I console</vt:lpstr>
      <vt:lpstr>Hanwash HOME</vt:lpstr>
      <vt:lpstr>Access The H.P.I Console &amp; Login process</vt:lpstr>
      <vt:lpstr>Login Process (2nd scenario) </vt:lpstr>
      <vt:lpstr>H.P.I Console overview</vt:lpstr>
      <vt:lpstr>HIP Console overview</vt:lpstr>
      <vt:lpstr>HIP Console overview</vt:lpstr>
      <vt:lpstr>HIP Console overview</vt:lpstr>
      <vt:lpstr>Functionalities</vt:lpstr>
      <vt:lpstr>The introduction page</vt:lpstr>
      <vt:lpstr>Introduction</vt:lpstr>
      <vt:lpstr>Introduction</vt:lpstr>
      <vt:lpstr>The Main page</vt:lpstr>
      <vt:lpstr>Display the quickfilters</vt:lpstr>
      <vt:lpstr>Display the quickfilters</vt:lpstr>
      <vt:lpstr>Display the quickfilters</vt:lpstr>
      <vt:lpstr>The Results table</vt:lpstr>
      <vt:lpstr>The indicator table</vt:lpstr>
      <vt:lpstr>Category quickfilter effect</vt:lpstr>
      <vt:lpstr>Category quickfilter effect</vt:lpstr>
      <vt:lpstr>ID_Code quickfilter effect</vt:lpstr>
      <vt:lpstr>Export</vt:lpstr>
      <vt:lpstr>Export Table</vt:lpstr>
      <vt:lpstr>Export Table</vt:lpstr>
      <vt:lpstr>Print Export</vt:lpstr>
      <vt:lpstr>Print Export</vt:lpstr>
      <vt:lpstr>Print EXPORT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45</cp:revision>
  <dcterms:created xsi:type="dcterms:W3CDTF">2024-03-14T13:36:03Z</dcterms:created>
  <dcterms:modified xsi:type="dcterms:W3CDTF">2024-10-03T16:57:35Z</dcterms:modified>
</cp:coreProperties>
</file>